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6" r:id="rId4"/>
    <p:sldId id="265" r:id="rId5"/>
    <p:sldId id="257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713" autoAdjust="0"/>
  </p:normalViewPr>
  <p:slideViewPr>
    <p:cSldViewPr snapToGrid="0" snapToObjects="1">
      <p:cViewPr varScale="1">
        <p:scale>
          <a:sx n="111" d="100"/>
          <a:sy n="111" d="100"/>
        </p:scale>
        <p:origin x="-8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104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021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121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731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791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660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5629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775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407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352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007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092B1-F6C8-0142-BC61-292DDB923C17}" type="datetimeFigureOut">
              <a:rPr lang="nb-NO" smtClean="0"/>
              <a:t>01.09.15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20E3D-75E6-684C-8FB2-5D74775AA2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5341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26194" y="1867261"/>
            <a:ext cx="7772400" cy="1470025"/>
          </a:xfrm>
        </p:spPr>
        <p:txBody>
          <a:bodyPr/>
          <a:lstStyle/>
          <a:p>
            <a:r>
              <a:rPr lang="nb-NO" sz="5200" b="1" dirty="0" smtClean="0"/>
              <a:t>Konfliktogrammet</a:t>
            </a:r>
            <a:r>
              <a:rPr lang="nb-NO" sz="5200" dirty="0" smtClean="0"/>
              <a:t/>
            </a:r>
            <a:br>
              <a:rPr lang="nb-NO" sz="5200" dirty="0" smtClean="0"/>
            </a:br>
            <a:r>
              <a:rPr lang="nb-NO" sz="3000" i="1" dirty="0" smtClean="0">
                <a:solidFill>
                  <a:schemeClr val="accent1">
                    <a:lumMod val="75000"/>
                  </a:schemeClr>
                </a:solidFill>
              </a:rPr>
              <a:t>– verktøy for konfliktforståelse</a:t>
            </a:r>
            <a:endParaRPr lang="nb-NO" sz="3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4046387"/>
            <a:ext cx="6400800" cy="1752600"/>
          </a:xfrm>
        </p:spPr>
        <p:txBody>
          <a:bodyPr>
            <a:normAutofit/>
          </a:bodyPr>
          <a:lstStyle/>
          <a:p>
            <a:r>
              <a:rPr lang="nb-NO" sz="1800" dirty="0" smtClean="0"/>
              <a:t>NAV Arbeidslivssenter Sogn og Fjordane</a:t>
            </a:r>
            <a:endParaRPr lang="nb-NO" sz="1800" dirty="0"/>
          </a:p>
        </p:txBody>
      </p:sp>
      <p:pic>
        <p:nvPicPr>
          <p:cNvPr id="4" name="Bilde 3" descr="lava-sta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216" y="4397834"/>
            <a:ext cx="7608378" cy="177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256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39" y="1251607"/>
            <a:ext cx="7187813" cy="440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842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Bakgrunn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62966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Ramme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TID: 			</a:t>
            </a:r>
            <a:r>
              <a:rPr lang="nb-NO" dirty="0" err="1" smtClean="0"/>
              <a:t>ca</a:t>
            </a:r>
            <a:r>
              <a:rPr lang="nb-NO" dirty="0" smtClean="0"/>
              <a:t> 2-3 timer</a:t>
            </a:r>
          </a:p>
          <a:p>
            <a:r>
              <a:rPr lang="nb-NO" dirty="0" smtClean="0"/>
              <a:t>ANTALL:		7-8 personer</a:t>
            </a:r>
          </a:p>
          <a:p>
            <a:r>
              <a:rPr lang="nb-NO" dirty="0" smtClean="0"/>
              <a:t>Oppgaver, refleksjon, video </a:t>
            </a:r>
            <a:r>
              <a:rPr lang="nb-NO" dirty="0" err="1" smtClean="0"/>
              <a:t>osv</a:t>
            </a:r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04112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Oppbygging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b="1" dirty="0" smtClean="0"/>
              <a:t>6 sekvenser</a:t>
            </a:r>
          </a:p>
          <a:p>
            <a:pPr lvl="1"/>
            <a:r>
              <a:rPr lang="nb-NO" dirty="0" smtClean="0"/>
              <a:t>3 trinn for hver sekvens</a:t>
            </a:r>
          </a:p>
          <a:p>
            <a:pPr lvl="1"/>
            <a:endParaRPr lang="nb-NO" dirty="0" smtClean="0"/>
          </a:p>
          <a:p>
            <a:pPr marL="914400" lvl="1" indent="-514350">
              <a:buFont typeface="+mj-lt"/>
              <a:buAutoNum type="arabicPeriod"/>
            </a:pPr>
            <a:r>
              <a:rPr lang="nb-NO" dirty="0" smtClean="0"/>
              <a:t>Spørsmål/oppgave – hvordan er det hos oss?</a:t>
            </a:r>
          </a:p>
          <a:p>
            <a:pPr marL="914400" lvl="1" indent="-514350">
              <a:buFont typeface="+mj-lt"/>
              <a:buAutoNum type="arabicPeriod"/>
            </a:pPr>
            <a:r>
              <a:rPr lang="nb-NO" dirty="0" smtClean="0"/>
              <a:t>Speiling – hva har andre svart? </a:t>
            </a:r>
          </a:p>
          <a:p>
            <a:pPr marL="914400" lvl="1" indent="-514350">
              <a:buFont typeface="+mj-lt"/>
              <a:buAutoNum type="arabicPeriod"/>
            </a:pPr>
            <a:r>
              <a:rPr lang="nb-NO" dirty="0" smtClean="0"/>
              <a:t>Hva sier forskningen? </a:t>
            </a:r>
          </a:p>
          <a:p>
            <a:pPr marL="457200" lvl="1" indent="0">
              <a:buNone/>
            </a:pPr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39028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 descr="q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39" y="1251607"/>
            <a:ext cx="7187814" cy="440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42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39" y="1251607"/>
            <a:ext cx="7187813" cy="440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043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39" y="1251607"/>
            <a:ext cx="7187813" cy="440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048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39" y="1251607"/>
            <a:ext cx="7187813" cy="440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807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39" y="1251607"/>
            <a:ext cx="7187813" cy="440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579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39</Words>
  <Application>Microsoft Macintosh PowerPoint</Application>
  <PresentationFormat>Skjermfremvisning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Office-tema</vt:lpstr>
      <vt:lpstr>Konfliktogrammet – verktøy for konfliktforståelse</vt:lpstr>
      <vt:lpstr>Bakgrunn</vt:lpstr>
      <vt:lpstr>Ramme</vt:lpstr>
      <vt:lpstr>Oppbygging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Idébanken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Konfliktogrammet – verktøy for konfliktforståelse</dc:title>
  <dc:creator>Eivind Kaasin</dc:creator>
  <cp:lastModifiedBy>Eivind Kaasin</cp:lastModifiedBy>
  <cp:revision>6</cp:revision>
  <dcterms:created xsi:type="dcterms:W3CDTF">2015-09-01T12:34:12Z</dcterms:created>
  <dcterms:modified xsi:type="dcterms:W3CDTF">2015-09-01T13:03:53Z</dcterms:modified>
</cp:coreProperties>
</file>