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12192000" cy="9144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5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/>
    <p:restoredTop sz="94622"/>
  </p:normalViewPr>
  <p:slideViewPr>
    <p:cSldViewPr snapToGrid="0" snapToObjects="1" showGuides="1">
      <p:cViewPr>
        <p:scale>
          <a:sx n="112" d="100"/>
          <a:sy n="112" d="100"/>
        </p:scale>
        <p:origin x="168" y="72"/>
      </p:cViewPr>
      <p:guideLst>
        <p:guide orient="horz" pos="288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nb-NO" smtClean="0"/>
              <a:t>Dra bildet til plassholderen eller klikk ikonet for å legge 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CE3DD-DA73-0241-93A4-2A0F62CD504D}" type="datetimeFigureOut">
              <a:rPr lang="nb-NO" smtClean="0"/>
              <a:t>11.05.2017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30832-C567-9447-85BD-546C3049A9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137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/>
          <p:cNvSpPr/>
          <p:nvPr/>
        </p:nvSpPr>
        <p:spPr>
          <a:xfrm rot="15032911">
            <a:off x="2037523" y="3871179"/>
            <a:ext cx="3944427" cy="497466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200" dirty="0" smtClean="0"/>
              <a:t>Psykososiale</a:t>
            </a:r>
          </a:p>
          <a:p>
            <a:pPr algn="ctr"/>
            <a:r>
              <a:rPr lang="nb-NO" sz="2200" dirty="0" smtClean="0"/>
              <a:t>nærværsforhold</a:t>
            </a:r>
            <a:endParaRPr lang="nb-NO" sz="2200" dirty="0"/>
          </a:p>
          <a:p>
            <a:pPr algn="ctr"/>
            <a:endParaRPr lang="nb-NO" dirty="0"/>
          </a:p>
          <a:p>
            <a:pPr algn="ctr"/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</p:txBody>
      </p:sp>
      <p:sp>
        <p:nvSpPr>
          <p:cNvPr id="6" name="Ellipse 5"/>
          <p:cNvSpPr/>
          <p:nvPr/>
        </p:nvSpPr>
        <p:spPr>
          <a:xfrm>
            <a:off x="3989070" y="515526"/>
            <a:ext cx="4013571" cy="497466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200" dirty="0" smtClean="0"/>
              <a:t>Nærvær/ </a:t>
            </a:r>
          </a:p>
          <a:p>
            <a:pPr algn="ctr"/>
            <a:r>
              <a:rPr lang="nb-NO" sz="2200" dirty="0" smtClean="0"/>
              <a:t>fravær</a:t>
            </a:r>
            <a:endParaRPr lang="nb-NO" sz="2200" dirty="0"/>
          </a:p>
          <a:p>
            <a:pPr algn="ctr"/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  <a:p>
            <a:pPr algn="ctr"/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</p:txBody>
      </p:sp>
      <p:sp>
        <p:nvSpPr>
          <p:cNvPr id="9" name="Ellipse 8"/>
          <p:cNvSpPr/>
          <p:nvPr/>
        </p:nvSpPr>
        <p:spPr>
          <a:xfrm rot="6176048">
            <a:off x="6577858" y="3733884"/>
            <a:ext cx="4091642" cy="497466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200" dirty="0" smtClean="0"/>
              <a:t>Organisatoriske</a:t>
            </a:r>
          </a:p>
          <a:p>
            <a:pPr algn="ctr"/>
            <a:r>
              <a:rPr lang="nb-NO" sz="2200" dirty="0" smtClean="0"/>
              <a:t>nærværsforhold</a:t>
            </a:r>
            <a:endParaRPr lang="nb-NO" sz="2200" dirty="0"/>
          </a:p>
          <a:p>
            <a:pPr algn="ctr"/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  <a:p>
            <a:pPr algn="ctr"/>
            <a:endParaRPr lang="nb-NO" dirty="0"/>
          </a:p>
        </p:txBody>
      </p:sp>
      <p:sp>
        <p:nvSpPr>
          <p:cNvPr id="10" name="Ellipse 9"/>
          <p:cNvSpPr/>
          <p:nvPr/>
        </p:nvSpPr>
        <p:spPr>
          <a:xfrm rot="375948">
            <a:off x="6908709" y="4645754"/>
            <a:ext cx="2714625" cy="12926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Arbeidsoppgaver</a:t>
            </a:r>
            <a:endParaRPr lang="nb-NO" dirty="0"/>
          </a:p>
        </p:txBody>
      </p:sp>
      <p:sp>
        <p:nvSpPr>
          <p:cNvPr id="12" name="Ellipse 11"/>
          <p:cNvSpPr/>
          <p:nvPr/>
        </p:nvSpPr>
        <p:spPr>
          <a:xfrm rot="1843408">
            <a:off x="6292236" y="6076791"/>
            <a:ext cx="2714625" cy="12525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Tilrettelegging</a:t>
            </a:r>
            <a:endParaRPr lang="nb-NO" dirty="0"/>
          </a:p>
        </p:txBody>
      </p:sp>
      <p:sp>
        <p:nvSpPr>
          <p:cNvPr id="8" name="Ellipse 7"/>
          <p:cNvSpPr/>
          <p:nvPr/>
        </p:nvSpPr>
        <p:spPr>
          <a:xfrm rot="15097722">
            <a:off x="3917112" y="2864822"/>
            <a:ext cx="2714625" cy="12679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Håndtering av</a:t>
            </a:r>
          </a:p>
          <a:p>
            <a:pPr algn="ctr"/>
            <a:r>
              <a:rPr lang="nb-NO" dirty="0" smtClean="0"/>
              <a:t>korttidsfravær</a:t>
            </a:r>
            <a:endParaRPr lang="nb-NO" dirty="0"/>
          </a:p>
        </p:txBody>
      </p:sp>
      <p:sp>
        <p:nvSpPr>
          <p:cNvPr id="11" name="Ellipse 10"/>
          <p:cNvSpPr/>
          <p:nvPr/>
        </p:nvSpPr>
        <p:spPr>
          <a:xfrm rot="17006555">
            <a:off x="5523174" y="2793254"/>
            <a:ext cx="2714625" cy="11716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Håndtering av langtidsfravær</a:t>
            </a:r>
            <a:endParaRPr lang="nb-NO" dirty="0"/>
          </a:p>
        </p:txBody>
      </p:sp>
      <p:sp>
        <p:nvSpPr>
          <p:cNvPr id="13" name="Ellipse 12"/>
          <p:cNvSpPr/>
          <p:nvPr/>
        </p:nvSpPr>
        <p:spPr>
          <a:xfrm rot="21139435">
            <a:off x="2862220" y="4844887"/>
            <a:ext cx="2714625" cy="1160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Samarbeid/</a:t>
            </a:r>
            <a:br>
              <a:rPr lang="nb-NO" dirty="0" smtClean="0"/>
            </a:br>
            <a:r>
              <a:rPr lang="nb-NO" dirty="0" smtClean="0"/>
              <a:t>kommunikasjon</a:t>
            </a:r>
            <a:endParaRPr lang="nb-NO" dirty="0"/>
          </a:p>
        </p:txBody>
      </p:sp>
      <p:sp>
        <p:nvSpPr>
          <p:cNvPr id="14" name="Ellipse 13"/>
          <p:cNvSpPr/>
          <p:nvPr/>
        </p:nvSpPr>
        <p:spPr>
          <a:xfrm rot="19620108">
            <a:off x="3534839" y="6134418"/>
            <a:ext cx="2714625" cy="12263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Ledelse og </a:t>
            </a:r>
            <a:br>
              <a:rPr lang="nb-NO" dirty="0" smtClean="0"/>
            </a:br>
            <a:r>
              <a:rPr lang="nb-NO" dirty="0" smtClean="0"/>
              <a:t>støtte</a:t>
            </a:r>
            <a:endParaRPr lang="nb-NO" dirty="0"/>
          </a:p>
        </p:txBody>
      </p:sp>
      <p:sp>
        <p:nvSpPr>
          <p:cNvPr id="4" name="Ellipse 3"/>
          <p:cNvSpPr/>
          <p:nvPr/>
        </p:nvSpPr>
        <p:spPr>
          <a:xfrm>
            <a:off x="5042283" y="4132571"/>
            <a:ext cx="2225480" cy="2162572"/>
          </a:xfrm>
          <a:prstGeom prst="ellipse">
            <a:avLst/>
          </a:prstGeom>
          <a:solidFill>
            <a:srgbClr val="0075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b-NO" sz="2800" dirty="0" smtClean="0"/>
              <a:t>Nærvær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1442548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20</Words>
  <Application>Microsoft Macintosh PowerPoint</Application>
  <PresentationFormat>Tilpasset</PresentationFormat>
  <Paragraphs>32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Anne-Grete Martinussen</dc:creator>
  <cp:lastModifiedBy>Microsoft Office-bruker</cp:lastModifiedBy>
  <cp:revision>15</cp:revision>
  <cp:lastPrinted>2017-04-03T09:38:16Z</cp:lastPrinted>
  <dcterms:created xsi:type="dcterms:W3CDTF">2017-04-03T09:37:57Z</dcterms:created>
  <dcterms:modified xsi:type="dcterms:W3CDTF">2017-05-11T08:13:43Z</dcterms:modified>
</cp:coreProperties>
</file>